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66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28/09/2011</a:t>
            </a:fld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28/09/2011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28/09/2011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28/09/2011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28/09/2011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28/09/2011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28/09/2011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28/09/2011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28/09/2011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28/09/2011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5EF4-686A-4590-A4BB-ED883D94EAD9}" type="datetimeFigureOut">
              <a:rPr lang="en-AU" smtClean="0"/>
              <a:t>28/09/2011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89C5EF4-686A-4590-A4BB-ED883D94EAD9}" type="datetimeFigureOut">
              <a:rPr lang="en-AU" smtClean="0"/>
              <a:t>28/09/2011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ABDFB30-F1C0-499E-AD22-EF5301FFB570}" type="slidenum">
              <a:rPr lang="en-AU" smtClean="0"/>
              <a:t>‹#›</a:t>
            </a:fld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6.png"/><Relationship Id="rId1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12" Type="http://schemas.openxmlformats.org/officeDocument/2006/relationships/slide" Target="slide6.xml"/><Relationship Id="rId17" Type="http://schemas.openxmlformats.org/officeDocument/2006/relationships/slide" Target="slide8.xml"/><Relationship Id="rId2" Type="http://schemas.openxmlformats.org/officeDocument/2006/relationships/slide" Target="slide5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5.png"/><Relationship Id="rId5" Type="http://schemas.openxmlformats.org/officeDocument/2006/relationships/image" Target="../media/image3.png"/><Relationship Id="rId15" Type="http://schemas.openxmlformats.org/officeDocument/2006/relationships/slide" Target="slide7.xml"/><Relationship Id="rId10" Type="http://schemas.openxmlformats.org/officeDocument/2006/relationships/slide" Target="slide4.xml"/><Relationship Id="rId4" Type="http://schemas.openxmlformats.org/officeDocument/2006/relationships/slide" Target="slide2.xml"/><Relationship Id="rId9" Type="http://schemas.microsoft.com/office/2007/relationships/hdphoto" Target="../media/hdphoto2.wdp"/><Relationship Id="rId1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7" Type="http://schemas.microsoft.com/office/2007/relationships/hdphoto" Target="../media/hdphoto5.wdp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0.png"/><Relationship Id="rId5" Type="http://schemas.microsoft.com/office/2007/relationships/hdphoto" Target="../media/hdphoto4.wdp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microsoft.com/office/2007/relationships/hdphoto" Target="../media/hdphoto5.wdp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microsoft.com/office/2007/relationships/hdphoto" Target="../media/hdphoto6.wdp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7.xml"/><Relationship Id="rId7" Type="http://schemas.microsoft.com/office/2007/relationships/hdphoto" Target="../media/hdphoto7.wdp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slideLayout" Target="../slideLayouts/slideLayout7.xml"/><Relationship Id="rId7" Type="http://schemas.microsoft.com/office/2007/relationships/hdphoto" Target="../media/hdphoto9.wdp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20.png"/><Relationship Id="rId5" Type="http://schemas.microsoft.com/office/2007/relationships/hdphoto" Target="../media/hdphoto8.wdp"/><Relationship Id="rId10" Type="http://schemas.openxmlformats.org/officeDocument/2006/relationships/image" Target="../media/image15.png"/><Relationship Id="rId4" Type="http://schemas.openxmlformats.org/officeDocument/2006/relationships/image" Target="../media/image19.png"/><Relationship Id="rId9" Type="http://schemas.microsoft.com/office/2007/relationships/hdphoto" Target="../media/hdphoto10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microsoft.com/office/2007/relationships/hdphoto" Target="../media/hdphoto10.wdp"/><Relationship Id="rId5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microsoft.com/office/2007/relationships/hdphoto" Target="../media/hdphoto10.wdp"/><Relationship Id="rId5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504742"/>
              </p:ext>
            </p:extLst>
          </p:nvPr>
        </p:nvGraphicFramePr>
        <p:xfrm>
          <a:off x="0" y="908717"/>
          <a:ext cx="9144002" cy="5949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991547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日</a:t>
                      </a:r>
                      <a:endParaRPr lang="en-US" altLang="ja-JP" sz="3600" dirty="0" smtClean="0">
                        <a:latin typeface="TAsakai_Lig_Bold" pitchFamily="49" charset="-128"/>
                        <a:ea typeface="TAsakai_Lig_Bold" pitchFamily="49" charset="-128"/>
                      </a:endParaRPr>
                    </a:p>
                    <a:p>
                      <a:pPr algn="ctr"/>
                      <a:r>
                        <a:rPr lang="ja-JP" altLang="en-US" sz="20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（にち）</a:t>
                      </a:r>
                      <a:endParaRPr lang="en-AU" sz="2000" dirty="0">
                        <a:latin typeface="TAsakai_Lig_Bold" pitchFamily="49" charset="-128"/>
                        <a:ea typeface="TAsakai_Lig_Bold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月</a:t>
                      </a:r>
                      <a:endParaRPr lang="en-US" altLang="ja-JP" sz="3600" dirty="0" smtClean="0">
                        <a:latin typeface="TAsakai_Lig_Bold" pitchFamily="49" charset="-128"/>
                        <a:ea typeface="TAsakai_Lig_Bold" pitchFamily="49" charset="-128"/>
                      </a:endParaRPr>
                    </a:p>
                    <a:p>
                      <a:pPr algn="ctr"/>
                      <a:r>
                        <a:rPr lang="ja-JP" altLang="en-US" sz="20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（げつ）</a:t>
                      </a:r>
                      <a:endParaRPr lang="en-AU" sz="2000" dirty="0">
                        <a:latin typeface="TAsakai_Lig_Bold" pitchFamily="49" charset="-128"/>
                        <a:ea typeface="TAsakai_Lig_Bold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火</a:t>
                      </a:r>
                      <a:r>
                        <a:rPr lang="ja-JP" altLang="en-US" sz="20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（か）</a:t>
                      </a:r>
                      <a:endParaRPr lang="en-AU" sz="2000" dirty="0">
                        <a:latin typeface="TAsakai_Lig_Bold" pitchFamily="49" charset="-128"/>
                        <a:ea typeface="TAsakai_Lig_Bold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水</a:t>
                      </a:r>
                      <a:endParaRPr lang="en-US" altLang="ja-JP" sz="3600" dirty="0" smtClean="0">
                        <a:latin typeface="TAsakai_Lig_Bold" pitchFamily="49" charset="-128"/>
                        <a:ea typeface="TAsakai_Lig_Bold" pitchFamily="49" charset="-128"/>
                      </a:endParaRPr>
                    </a:p>
                    <a:p>
                      <a:pPr algn="ctr"/>
                      <a:r>
                        <a:rPr lang="ja-JP" altLang="en-US" sz="20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（すい）</a:t>
                      </a:r>
                      <a:endParaRPr lang="en-AU" sz="2000" dirty="0">
                        <a:latin typeface="TAsakai_Lig_Bold" pitchFamily="49" charset="-128"/>
                        <a:ea typeface="TAsakai_Lig_Bold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木</a:t>
                      </a:r>
                      <a:endParaRPr lang="en-US" altLang="ja-JP" sz="3600" dirty="0" smtClean="0">
                        <a:latin typeface="TAsakai_Lig_Bold" pitchFamily="49" charset="-128"/>
                        <a:ea typeface="TAsakai_Lig_Bold" pitchFamily="49" charset="-128"/>
                      </a:endParaRPr>
                    </a:p>
                    <a:p>
                      <a:pPr algn="ctr"/>
                      <a:r>
                        <a:rPr lang="ja-JP" altLang="en-US" sz="20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（もく）</a:t>
                      </a:r>
                      <a:endParaRPr lang="en-AU" sz="2000" dirty="0">
                        <a:latin typeface="TAsakai_Lig_Bold" pitchFamily="49" charset="-128"/>
                        <a:ea typeface="TAsakai_Lig_Bold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金</a:t>
                      </a:r>
                      <a:endParaRPr lang="en-US" altLang="ja-JP" sz="3600" dirty="0" smtClean="0">
                        <a:latin typeface="TAsakai_Lig_Bold" pitchFamily="49" charset="-128"/>
                        <a:ea typeface="TAsakai_Lig_Bold" pitchFamily="49" charset="-128"/>
                      </a:endParaRPr>
                    </a:p>
                    <a:p>
                      <a:pPr algn="ctr"/>
                      <a:r>
                        <a:rPr lang="ja-JP" altLang="en-US" sz="20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（きん）</a:t>
                      </a:r>
                      <a:endParaRPr lang="en-AU" sz="2000" dirty="0">
                        <a:latin typeface="TAsakai_Lig_Bold" pitchFamily="49" charset="-128"/>
                        <a:ea typeface="TAsakai_Lig_Bold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土</a:t>
                      </a:r>
                      <a:r>
                        <a:rPr lang="ja-JP" altLang="en-US" sz="2000" dirty="0" smtClean="0">
                          <a:latin typeface="TAsakai_Lig_Bold" pitchFamily="49" charset="-128"/>
                          <a:ea typeface="TAsakai_Lig_Bold" pitchFamily="49" charset="-128"/>
                        </a:rPr>
                        <a:t>（ど）</a:t>
                      </a:r>
                      <a:endParaRPr lang="en-AU" sz="2000" dirty="0">
                        <a:latin typeface="TAsakai_Lig_Bold" pitchFamily="49" charset="-128"/>
                        <a:ea typeface="TAsakai_Lig_Bold" pitchFamily="49" charset="-128"/>
                      </a:endParaRPr>
                    </a:p>
                  </a:txBody>
                  <a:tcPr/>
                </a:tc>
              </a:tr>
              <a:tr h="991547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一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三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四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五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六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七</a:t>
                      </a:r>
                      <a:endParaRPr lang="en-AU" dirty="0"/>
                    </a:p>
                  </a:txBody>
                  <a:tcPr/>
                </a:tc>
              </a:tr>
              <a:tr h="991547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八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九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十一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十二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十三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十四</a:t>
                      </a:r>
                      <a:endParaRPr lang="en-AU" dirty="0"/>
                    </a:p>
                  </a:txBody>
                  <a:tcPr/>
                </a:tc>
              </a:tr>
              <a:tr h="991547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十五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十六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十七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十八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十九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二十一</a:t>
                      </a:r>
                      <a:endParaRPr lang="en-AU" dirty="0"/>
                    </a:p>
                  </a:txBody>
                  <a:tcPr/>
                </a:tc>
              </a:tr>
              <a:tr h="991547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二十二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二十三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二十四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二十五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二十六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二十七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二十八</a:t>
                      </a:r>
                      <a:endParaRPr lang="en-AU" dirty="0"/>
                    </a:p>
                  </a:txBody>
                  <a:tcPr/>
                </a:tc>
              </a:tr>
              <a:tr h="991547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二十九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三十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三十一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9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4" r="9811"/>
          <a:stretch/>
        </p:blipFill>
        <p:spPr bwMode="auto">
          <a:xfrm>
            <a:off x="467545" y="4181169"/>
            <a:ext cx="794456" cy="643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27784" y="0"/>
            <a:ext cx="39912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ja-JP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十　三　月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667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279" r="29745"/>
          <a:stretch/>
        </p:blipFill>
        <p:spPr bwMode="auto">
          <a:xfrm>
            <a:off x="1979712" y="1988840"/>
            <a:ext cx="388224" cy="779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8765" l="0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3913263"/>
            <a:ext cx="488758" cy="79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895" y="5161268"/>
            <a:ext cx="541996" cy="716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>
            <a:hlinkClick r:id="rId1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89474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412" r="7647" b="10372"/>
          <a:stretch/>
        </p:blipFill>
        <p:spPr bwMode="auto">
          <a:xfrm>
            <a:off x="8085579" y="1894255"/>
            <a:ext cx="1023142" cy="968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424" y="5208976"/>
            <a:ext cx="935116" cy="668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265" y="3212976"/>
            <a:ext cx="904378" cy="677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449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rgbClr val="FFFF00"/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548680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オーストラリアで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十三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月　は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なつ　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です。</a:t>
            </a:r>
            <a:endParaRPr lang="en-US" altLang="ja-JP" sz="2400" dirty="0" smtClean="0">
              <a:latin typeface="TAsakai_Lig_Bold" pitchFamily="49" charset="-128"/>
              <a:ea typeface="TAsakai_Lig_Bold" pitchFamily="49" charset="-128"/>
            </a:endParaRPr>
          </a:p>
          <a:p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なつ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だから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パ</a:t>
            </a:r>
            <a:r>
              <a:rPr lang="ja-JP" altLang="en-US" sz="2400" dirty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インアップ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ル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　が　おいしい　です。</a:t>
            </a:r>
            <a:endParaRPr lang="en-AU" sz="2400" dirty="0">
              <a:latin typeface="TAsakai_Lig_Bold" pitchFamily="49" charset="-128"/>
              <a:ea typeface="TAsakai_Lig_Bold" pitchFamily="49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254" b="100000" l="1000" r="99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909763"/>
            <a:ext cx="6218666" cy="3967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47656" y1="14792" x2="47656" y2="14792"/>
                        <a14:foregroundMark x1="45781" y1="16875" x2="34219" y2="27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75" t="5409" r="22055" b="18101"/>
          <a:stretch/>
        </p:blipFill>
        <p:spPr bwMode="auto">
          <a:xfrm>
            <a:off x="488102" y="4941168"/>
            <a:ext cx="1630281" cy="165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99592" y="188842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10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 smtClean="0">
                <a:latin typeface="TAsakai_Lig_Bold" pitchFamily="49" charset="-128"/>
                <a:ea typeface="TAsakai_Lig_Bold" pitchFamily="49" charset="-128"/>
              </a:rPr>
              <a:t>日本で　</a:t>
            </a:r>
            <a:r>
              <a:rPr lang="ja-JP" altLang="en-US" sz="20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十三</a:t>
            </a:r>
            <a:r>
              <a:rPr lang="ja-JP" altLang="en-US" sz="2000" dirty="0" smtClean="0">
                <a:latin typeface="TAsakai_Lig_Bold" pitchFamily="49" charset="-128"/>
                <a:ea typeface="TAsakai_Lig_Bold" pitchFamily="49" charset="-128"/>
              </a:rPr>
              <a:t>月　は　</a:t>
            </a:r>
            <a:r>
              <a:rPr lang="ja-JP" altLang="en-US" sz="20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ふゆ　</a:t>
            </a:r>
            <a:r>
              <a:rPr lang="ja-JP" altLang="en-US" sz="2000" dirty="0" smtClean="0">
                <a:latin typeface="TAsakai_Lig_Bold" pitchFamily="49" charset="-128"/>
                <a:ea typeface="TAsakai_Lig_Bold" pitchFamily="49" charset="-128"/>
              </a:rPr>
              <a:t>です。</a:t>
            </a:r>
            <a:endParaRPr lang="en-US" altLang="ja-JP" sz="2000" dirty="0" smtClean="0">
              <a:latin typeface="TAsakai_Lig_Bold" pitchFamily="49" charset="-128"/>
              <a:ea typeface="TAsakai_Lig_Bold" pitchFamily="49" charset="-128"/>
            </a:endParaRPr>
          </a:p>
          <a:p>
            <a:pPr algn="ctr"/>
            <a:r>
              <a:rPr lang="ja-JP" altLang="en-US" sz="20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ふゆ</a:t>
            </a:r>
            <a:r>
              <a:rPr lang="ja-JP" altLang="en-US" sz="2000" dirty="0" smtClean="0">
                <a:latin typeface="TAsakai_Lig_Bold" pitchFamily="49" charset="-128"/>
                <a:ea typeface="TAsakai_Lig_Bold" pitchFamily="49" charset="-128"/>
              </a:rPr>
              <a:t>だから　</a:t>
            </a:r>
            <a:r>
              <a:rPr lang="ja-JP" altLang="en-US" sz="20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ご</a:t>
            </a:r>
            <a:r>
              <a:rPr lang="ja-JP" altLang="en-US" sz="2000" dirty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ぼう</a:t>
            </a:r>
            <a:r>
              <a:rPr lang="ja-JP" altLang="en-US" sz="2000" dirty="0" smtClean="0">
                <a:latin typeface="TAsakai_Lig_Bold" pitchFamily="49" charset="-128"/>
                <a:ea typeface="TAsakai_Lig_Bold" pitchFamily="49" charset="-128"/>
              </a:rPr>
              <a:t>　が　おいしい　です。</a:t>
            </a:r>
            <a:endParaRPr lang="en-AU" sz="2000" dirty="0">
              <a:latin typeface="TAsakai_Lig_Bold" pitchFamily="49" charset="-128"/>
              <a:ea typeface="TAsakai_Lig_Bold" pitchFamily="49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7344816" cy="5508612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3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47656" y1="14792" x2="47656" y2="14792"/>
                        <a14:foregroundMark x1="45781" y1="16875" x2="34219" y2="27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75" t="5409" r="22055" b="18101"/>
          <a:stretch/>
        </p:blipFill>
        <p:spPr bwMode="auto">
          <a:xfrm>
            <a:off x="0" y="4946848"/>
            <a:ext cx="1630281" cy="165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524328" y="3326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991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7" y="18637"/>
            <a:ext cx="9118791" cy="4910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301208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TAsakai_Lig_Bold" pitchFamily="49" charset="-128"/>
                <a:ea typeface="TAsakai_Lig_Bold" pitchFamily="49" charset="-128"/>
              </a:rPr>
              <a:t>日本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で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十三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月に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まつり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　を　い</a:t>
            </a:r>
            <a:r>
              <a:rPr lang="ja-JP" altLang="en-US" sz="2400" dirty="0">
                <a:latin typeface="TAsakai_Lig_Bold" pitchFamily="49" charset="-128"/>
                <a:ea typeface="TAsakai_Lig_Bold" pitchFamily="49" charset="-128"/>
              </a:rPr>
              <a:t>わいます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。</a:t>
            </a:r>
            <a:endParaRPr lang="en-US" altLang="ja-JP" sz="2400" dirty="0" smtClean="0">
              <a:latin typeface="TAsakai_Lig_Bold" pitchFamily="49" charset="-128"/>
              <a:ea typeface="TAsakai_Lig_Bold" pitchFamily="49" charset="-128"/>
            </a:endParaRPr>
          </a:p>
          <a:p>
            <a:pPr algn="ctr"/>
            <a:endParaRPr lang="en-US" altLang="ja-JP" sz="2400" dirty="0" smtClean="0">
              <a:latin typeface="TAsakai_Lig_Bold" pitchFamily="49" charset="-128"/>
              <a:ea typeface="TAsakai_Lig_Bold" pitchFamily="49" charset="-128"/>
            </a:endParaRPr>
          </a:p>
          <a:p>
            <a:pPr algn="ctr"/>
            <a:r>
              <a:rPr lang="ja-JP" altLang="en-US" sz="2400" dirty="0">
                <a:latin typeface="TAsakai_Lig_Bold" pitchFamily="49" charset="-128"/>
                <a:ea typeface="TAsakai_Lig_Bold" pitchFamily="49" charset="-128"/>
              </a:rPr>
              <a:t>日本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で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十三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月に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はなび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　を　み</a:t>
            </a:r>
            <a:r>
              <a:rPr lang="ja-JP" altLang="en-US" sz="2400" dirty="0">
                <a:latin typeface="TAsakai_Lig_Bold" pitchFamily="49" charset="-128"/>
                <a:ea typeface="TAsakai_Lig_Bold" pitchFamily="49" charset="-128"/>
              </a:rPr>
              <a:t>ます。</a:t>
            </a:r>
          </a:p>
          <a:p>
            <a:endParaRPr lang="en-AU" sz="2400" dirty="0">
              <a:latin typeface="TAsakai_Lig_Bold" pitchFamily="49" charset="-128"/>
              <a:ea typeface="TAsakai_Lig_Bold" pitchFamily="49" charset="-128"/>
            </a:endParaRPr>
          </a:p>
        </p:txBody>
      </p:sp>
      <p:pic>
        <p:nvPicPr>
          <p:cNvPr id="4" name="Picture 3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47656" y1="14792" x2="47656" y2="14792"/>
                        <a14:foregroundMark x1="45781" y1="16875" x2="34219" y2="27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75" t="5409" r="22055" b="18101"/>
          <a:stretch/>
        </p:blipFill>
        <p:spPr bwMode="auto">
          <a:xfrm>
            <a:off x="-416" y="5301208"/>
            <a:ext cx="1363136" cy="1384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812360" y="568880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07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chemeClr val="accent5">
                <a:lumMod val="60000"/>
                <a:lumOff val="4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30120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TAsakai_Lig_Bold" pitchFamily="49" charset="-128"/>
                <a:ea typeface="TAsakai_Lig_Bold" pitchFamily="49" charset="-128"/>
              </a:rPr>
              <a:t>オーストラリア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で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十三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月に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まつり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　を　い</a:t>
            </a:r>
            <a:r>
              <a:rPr lang="ja-JP" altLang="en-US" sz="2400" dirty="0">
                <a:latin typeface="TAsakai_Lig_Bold" pitchFamily="49" charset="-128"/>
                <a:ea typeface="TAsakai_Lig_Bold" pitchFamily="49" charset="-128"/>
              </a:rPr>
              <a:t>わいます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。</a:t>
            </a:r>
            <a:endParaRPr lang="en-US" altLang="ja-JP" sz="2400" dirty="0" smtClean="0">
              <a:latin typeface="TAsakai_Lig_Bold" pitchFamily="49" charset="-128"/>
              <a:ea typeface="TAsakai_Lig_Bold" pitchFamily="49" charset="-128"/>
            </a:endParaRPr>
          </a:p>
          <a:p>
            <a:pPr algn="ctr"/>
            <a:endParaRPr lang="en-US" sz="2400" dirty="0">
              <a:latin typeface="TAsakai_Lig_Bold" pitchFamily="49" charset="-128"/>
              <a:ea typeface="TAsakai_Lig_Bold" pitchFamily="49" charset="-128"/>
            </a:endParaRPr>
          </a:p>
          <a:p>
            <a:pPr algn="ctr"/>
            <a:r>
              <a:rPr lang="ja-JP" altLang="en-US" sz="2400" dirty="0">
                <a:latin typeface="TAsakai_Lig_Bold" pitchFamily="49" charset="-128"/>
                <a:ea typeface="TAsakai_Lig_Bold" pitchFamily="49" charset="-128"/>
              </a:rPr>
              <a:t>オーストラリア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で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十三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月に　</a:t>
            </a:r>
            <a:r>
              <a:rPr lang="ja-JP" altLang="en-US" sz="24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うみ</a:t>
            </a:r>
            <a:r>
              <a:rPr lang="ja-JP" altLang="en-US" sz="2400" dirty="0" smtClean="0">
                <a:latin typeface="TAsakai_Lig_Bold" pitchFamily="49" charset="-128"/>
                <a:ea typeface="TAsakai_Lig_Bold" pitchFamily="49" charset="-128"/>
              </a:rPr>
              <a:t>　に　い</a:t>
            </a:r>
            <a:r>
              <a:rPr lang="ja-JP" altLang="en-US" sz="2400" dirty="0">
                <a:latin typeface="TAsakai_Lig_Bold" pitchFamily="49" charset="-128"/>
                <a:ea typeface="TAsakai_Lig_Bold" pitchFamily="49" charset="-128"/>
              </a:rPr>
              <a:t>きます。</a:t>
            </a:r>
            <a:endParaRPr lang="en-AU" sz="2400" dirty="0">
              <a:latin typeface="TAsakai_Lig_Bold" pitchFamily="49" charset="-128"/>
              <a:ea typeface="TAsakai_Lig_Bold" pitchFamily="49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5174">
            <a:off x="566751" y="678296"/>
            <a:ext cx="3012845" cy="3012845"/>
          </a:xfrm>
          <a:prstGeom prst="rect">
            <a:avLst/>
          </a:prstGeom>
          <a:noFill/>
          <a:ln w="5715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9456">
            <a:off x="4139992" y="1104053"/>
            <a:ext cx="4252071" cy="3000747"/>
          </a:xfrm>
          <a:prstGeom prst="rect">
            <a:avLst/>
          </a:prstGeom>
          <a:noFill/>
          <a:ln w="5715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47656" y1="14792" x2="47656" y2="14792"/>
                        <a14:foregroundMark x1="45781" y1="16875" x2="34219" y2="27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75" t="5409" r="22055" b="18101"/>
          <a:stretch/>
        </p:blipFill>
        <p:spPr bwMode="auto">
          <a:xfrm>
            <a:off x="7683711" y="1"/>
            <a:ext cx="1390679" cy="1412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45501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9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rgbClr val="66FFFF"/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lumMod val="9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ular Callout 2"/>
          <p:cNvSpPr/>
          <p:nvPr/>
        </p:nvSpPr>
        <p:spPr>
          <a:xfrm>
            <a:off x="971600" y="980728"/>
            <a:ext cx="3816424" cy="1872208"/>
          </a:xfrm>
          <a:prstGeom prst="wedgeRoundRectCallout">
            <a:avLst>
              <a:gd name="adj1" fmla="val 35190"/>
              <a:gd name="adj2" fmla="val 67993"/>
              <a:gd name="adj3" fmla="val 16667"/>
            </a:avLst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rgbClr val="0070C0"/>
                </a:solidFill>
                <a:latin typeface="TAsakai_Lig_Bold" pitchFamily="49" charset="-128"/>
                <a:ea typeface="TAsakai_Lig_Bold" pitchFamily="49" charset="-128"/>
              </a:rPr>
              <a:t>おたんじょうび　は　いつ　です　か。</a:t>
            </a:r>
            <a:endParaRPr lang="en-AU" sz="2800" dirty="0">
              <a:solidFill>
                <a:srgbClr val="0070C0"/>
              </a:solidFill>
              <a:latin typeface="TAsakai_Lig_Bold" pitchFamily="49" charset="-128"/>
              <a:ea typeface="TAsakai_Lig_Bold" pitchFamily="49" charset="-128"/>
            </a:endParaRPr>
          </a:p>
        </p:txBody>
      </p:sp>
      <p:sp>
        <p:nvSpPr>
          <p:cNvPr id="4" name="Rounded Rectangular Callout 3"/>
          <p:cNvSpPr/>
          <p:nvPr/>
        </p:nvSpPr>
        <p:spPr>
          <a:xfrm>
            <a:off x="4788024" y="4149080"/>
            <a:ext cx="3816424" cy="1872208"/>
          </a:xfrm>
          <a:prstGeom prst="wedgeRoundRectCallout">
            <a:avLst>
              <a:gd name="adj1" fmla="val -34222"/>
              <a:gd name="adj2" fmla="val -69910"/>
              <a:gd name="adj3" fmla="val 16667"/>
            </a:avLst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十三</a:t>
            </a:r>
            <a:r>
              <a:rPr lang="ja-JP" altLang="en-US" sz="2800" dirty="0" smtClean="0">
                <a:solidFill>
                  <a:srgbClr val="0070C0"/>
                </a:solidFill>
                <a:latin typeface="TAsakai_Lig_Bold" pitchFamily="49" charset="-128"/>
                <a:ea typeface="TAsakai_Lig_Bold" pitchFamily="49" charset="-128"/>
              </a:rPr>
              <a:t>月　</a:t>
            </a:r>
            <a:r>
              <a:rPr lang="ja-JP" altLang="en-US" sz="28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七</a:t>
            </a:r>
            <a:r>
              <a:rPr lang="ja-JP" altLang="en-US" sz="2800" dirty="0" smtClean="0">
                <a:solidFill>
                  <a:srgbClr val="0070C0"/>
                </a:solidFill>
                <a:latin typeface="TAsakai_Lig_Bold" pitchFamily="49" charset="-128"/>
                <a:ea typeface="TAsakai_Lig_Bold" pitchFamily="49" charset="-128"/>
              </a:rPr>
              <a:t>日　</a:t>
            </a:r>
            <a:endParaRPr lang="en-US" altLang="ja-JP" sz="2800" dirty="0" smtClean="0">
              <a:solidFill>
                <a:srgbClr val="0070C0"/>
              </a:solidFill>
              <a:latin typeface="TAsakai_Lig_Bold" pitchFamily="49" charset="-128"/>
              <a:ea typeface="TAsakai_Lig_Bold" pitchFamily="49" charset="-128"/>
            </a:endParaRPr>
          </a:p>
          <a:p>
            <a:pPr algn="ctr"/>
            <a:r>
              <a:rPr lang="ja-JP" altLang="en-US" sz="2800" dirty="0" smtClean="0">
                <a:solidFill>
                  <a:srgbClr val="0070C0"/>
                </a:solidFill>
                <a:latin typeface="TAsakai_Lig_Bold" pitchFamily="49" charset="-128"/>
                <a:ea typeface="TAsakai_Lig_Bold" pitchFamily="49" charset="-128"/>
              </a:rPr>
              <a:t>です　。</a:t>
            </a:r>
            <a:endParaRPr lang="en-AU" sz="2800" dirty="0">
              <a:solidFill>
                <a:srgbClr val="0070C0"/>
              </a:solidFill>
              <a:latin typeface="TAsakai_Lig_Bold" pitchFamily="49" charset="-128"/>
              <a:ea typeface="TAsakai_Lig_Bold" pitchFamily="49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7" b="100000" l="0" r="100000">
                        <a14:foregroundMark x1="16237" y1="27333" x2="16237" y2="27333"/>
                        <a14:foregroundMark x1="25515" y1="29500" x2="25515" y2="29500"/>
                        <a14:foregroundMark x1="77577" y1="20333" x2="77577" y2="20333"/>
                        <a14:foregroundMark x1="82474" y1="53833" x2="82474" y2="53833"/>
                        <a14:foregroundMark x1="79381" y1="46000" x2="79381" y2="46000"/>
                        <a14:foregroundMark x1="13918" y1="59000" x2="13918" y2="59000"/>
                        <a14:foregroundMark x1="68299" y1="52167" x2="68299" y2="52167"/>
                        <a14:foregroundMark x1="64175" y1="51167" x2="71907" y2="59333"/>
                        <a14:backgroundMark x1="6701" y1="10500" x2="29897" y2="9833"/>
                        <a14:backgroundMark x1="29897" y1="9833" x2="92268" y2="9500"/>
                        <a14:backgroundMark x1="92268" y1="11667" x2="91495" y2="79667"/>
                        <a14:backgroundMark x1="12629" y1="23167" x2="9536" y2="74167"/>
                        <a14:backgroundMark x1="8247" y1="74000" x2="11856" y2="96667"/>
                        <a14:backgroundMark x1="16495" y1="96167" x2="77320" y2="95333"/>
                        <a14:backgroundMark x1="73969" y1="45833" x2="78093" y2="59333"/>
                        <a14:backgroundMark x1="64433" y1="51833" x2="64433" y2="51833"/>
                        <a14:backgroundMark x1="47938" y1="20833" x2="47938" y2="20833"/>
                        <a14:backgroundMark x1="62371" y1="15167" x2="59794" y2="2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109">
            <a:off x="5271310" y="172663"/>
            <a:ext cx="2639458" cy="4081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35" b="98930" l="2000" r="97500">
                        <a14:foregroundMark x1="78000" y1="39572" x2="78000" y2="39572"/>
                        <a14:foregroundMark x1="76500" y1="93583" x2="76500" y2="93583"/>
                        <a14:foregroundMark x1="23500" y1="90909" x2="23500" y2="909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17347">
            <a:off x="755576" y="3265324"/>
            <a:ext cx="2947555" cy="2755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47656" y1="14792" x2="47656" y2="14792"/>
                        <a14:foregroundMark x1="45781" y1="16875" x2="34219" y2="27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75" t="5409" r="22055" b="18101"/>
          <a:stretch/>
        </p:blipFill>
        <p:spPr bwMode="auto">
          <a:xfrm>
            <a:off x="7914607" y="130150"/>
            <a:ext cx="1208769" cy="122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56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0" y="0"/>
            <a:ext cx="910438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332656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TAsakai_Lig_Bold" pitchFamily="49" charset="-128"/>
                <a:ea typeface="TAsakai_Lig_Bold" pitchFamily="49" charset="-128"/>
              </a:rPr>
              <a:t>オーストラリア</a:t>
            </a:r>
            <a:r>
              <a:rPr lang="ja-JP" altLang="en-US" sz="2800" dirty="0" smtClean="0">
                <a:solidFill>
                  <a:schemeClr val="bg1"/>
                </a:solidFill>
                <a:latin typeface="TAsakai_Lig_Bold" pitchFamily="49" charset="-128"/>
                <a:ea typeface="TAsakai_Lig_Bold" pitchFamily="49" charset="-128"/>
              </a:rPr>
              <a:t>で</a:t>
            </a:r>
            <a:endParaRPr lang="en-US" altLang="ja-JP" sz="2800" dirty="0" smtClean="0">
              <a:solidFill>
                <a:schemeClr val="bg1"/>
              </a:solidFill>
              <a:latin typeface="TAsakai_Lig_Bold" pitchFamily="49" charset="-128"/>
              <a:ea typeface="TAsakai_Lig_Bold" pitchFamily="49" charset="-128"/>
            </a:endParaRPr>
          </a:p>
          <a:p>
            <a:r>
              <a:rPr lang="ja-JP" altLang="en-US" sz="28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　　　　　　十三</a:t>
            </a:r>
            <a:r>
              <a:rPr lang="ja-JP" altLang="en-US" sz="2800" dirty="0" smtClean="0">
                <a:solidFill>
                  <a:schemeClr val="bg1"/>
                </a:solidFill>
                <a:latin typeface="TAsakai_Lig_Bold" pitchFamily="49" charset="-128"/>
                <a:ea typeface="TAsakai_Lig_Bold" pitchFamily="49" charset="-128"/>
              </a:rPr>
              <a:t>月</a:t>
            </a:r>
            <a:r>
              <a:rPr lang="ja-JP" altLang="en-US" sz="28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二十八</a:t>
            </a:r>
            <a:r>
              <a:rPr lang="ja-JP" altLang="en-US" sz="2800" dirty="0" smtClean="0">
                <a:solidFill>
                  <a:schemeClr val="bg1"/>
                </a:solidFill>
                <a:latin typeface="TAsakai_Lig_Bold" pitchFamily="49" charset="-128"/>
                <a:ea typeface="TAsakai_Lig_Bold" pitchFamily="49" charset="-128"/>
              </a:rPr>
              <a:t>日</a:t>
            </a:r>
            <a:r>
              <a:rPr lang="ja-JP" altLang="en-US" sz="2800" dirty="0">
                <a:solidFill>
                  <a:schemeClr val="bg1"/>
                </a:solidFill>
                <a:latin typeface="TAsakai_Lig_Bold" pitchFamily="49" charset="-128"/>
                <a:ea typeface="TAsakai_Lig_Bold" pitchFamily="49" charset="-128"/>
              </a:rPr>
              <a:t>　は　</a:t>
            </a:r>
            <a:r>
              <a:rPr lang="ja-JP" altLang="en-US" sz="2800" dirty="0" smtClean="0">
                <a:solidFill>
                  <a:schemeClr val="bg1"/>
                </a:solidFill>
                <a:latin typeface="TAsakai_Lig_Bold" pitchFamily="49" charset="-128"/>
                <a:ea typeface="TAsakai_Lig_Bold" pitchFamily="49" charset="-128"/>
              </a:rPr>
              <a:t>や</a:t>
            </a:r>
            <a:r>
              <a:rPr lang="ja-JP" altLang="en-US" sz="2800" dirty="0">
                <a:solidFill>
                  <a:schemeClr val="bg1"/>
                </a:solidFill>
                <a:latin typeface="TAsakai_Lig_Bold" pitchFamily="49" charset="-128"/>
                <a:ea typeface="TAsakai_Lig_Bold" pitchFamily="49" charset="-128"/>
              </a:rPr>
              <a:t>すみ　です</a:t>
            </a:r>
            <a:r>
              <a:rPr lang="ja-JP" altLang="en-US" sz="2800" dirty="0" smtClean="0">
                <a:solidFill>
                  <a:schemeClr val="bg1"/>
                </a:solidFill>
                <a:latin typeface="TAsakai_Lig_Bold" pitchFamily="49" charset="-128"/>
                <a:ea typeface="TAsakai_Lig_Bold" pitchFamily="49" charset="-128"/>
              </a:rPr>
              <a:t>。　</a:t>
            </a:r>
            <a:endParaRPr lang="en-US" altLang="ja-JP" sz="2800" dirty="0" smtClean="0">
              <a:solidFill>
                <a:schemeClr val="bg1"/>
              </a:solidFill>
              <a:latin typeface="TAsakai_Lig_Bold" pitchFamily="49" charset="-128"/>
              <a:ea typeface="TAsakai_Lig_Bold" pitchFamily="49" charset="-128"/>
            </a:endParaRPr>
          </a:p>
          <a:p>
            <a:r>
              <a:rPr lang="en-US" altLang="ja-JP" sz="2800" dirty="0" smtClean="0">
                <a:solidFill>
                  <a:srgbClr val="FF0000"/>
                </a:solidFill>
                <a:latin typeface="TAsakai_Lig_Bold" pitchFamily="49" charset="-128"/>
                <a:ea typeface="TAsakai_Lig_Bold" pitchFamily="49" charset="-128"/>
              </a:rPr>
              <a:t>Brisbane Day</a:t>
            </a:r>
            <a:r>
              <a:rPr lang="ja-JP" altLang="en-US" sz="2800" dirty="0">
                <a:solidFill>
                  <a:schemeClr val="bg1"/>
                </a:solidFill>
                <a:latin typeface="TAsakai_Lig_Bold" pitchFamily="49" charset="-128"/>
                <a:ea typeface="TAsakai_Lig_Bold" pitchFamily="49" charset="-128"/>
              </a:rPr>
              <a:t>　です</a:t>
            </a:r>
            <a:r>
              <a:rPr lang="ja-JP" altLang="en-US" sz="2800" dirty="0" smtClean="0">
                <a:solidFill>
                  <a:schemeClr val="bg1"/>
                </a:solidFill>
                <a:latin typeface="TAsakai_Lig_Bold" pitchFamily="49" charset="-128"/>
                <a:ea typeface="TAsakai_Lig_Bold" pitchFamily="49" charset="-128"/>
              </a:rPr>
              <a:t>。</a:t>
            </a:r>
            <a:endParaRPr lang="en-AU" sz="2800" dirty="0">
              <a:solidFill>
                <a:schemeClr val="bg1"/>
              </a:solidFill>
              <a:latin typeface="TAsakai_Lig_Bold" pitchFamily="49" charset="-128"/>
              <a:ea typeface="TAsakai_Lig_Bold" pitchFamily="49" charset="-128"/>
            </a:endParaRPr>
          </a:p>
        </p:txBody>
      </p:sp>
      <p:pic>
        <p:nvPicPr>
          <p:cNvPr id="4" name="Picture 3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47656" y1="14792" x2="47656" y2="14792"/>
                        <a14:foregroundMark x1="45781" y1="16875" x2="34219" y2="27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75" t="5409" r="22055" b="18101"/>
          <a:stretch/>
        </p:blipFill>
        <p:spPr bwMode="auto">
          <a:xfrm>
            <a:off x="7842266" y="1340768"/>
            <a:ext cx="1208769" cy="122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012160" y="141285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453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48680"/>
            <a:ext cx="30963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FFFF00"/>
                </a:solidFill>
                <a:latin typeface="TAsakai_Lig_Bold" pitchFamily="49" charset="-128"/>
                <a:ea typeface="TAsakai_Lig_Bold" pitchFamily="49" charset="-128"/>
              </a:rPr>
              <a:t>日本</a:t>
            </a:r>
            <a:r>
              <a:rPr lang="ja-JP" altLang="en-US" sz="2800" dirty="0" smtClean="0">
                <a:solidFill>
                  <a:srgbClr val="FFFF00"/>
                </a:solidFill>
                <a:latin typeface="TAsakai_Lig_Bold" pitchFamily="49" charset="-128"/>
                <a:ea typeface="TAsakai_Lig_Bold" pitchFamily="49" charset="-128"/>
              </a:rPr>
              <a:t>で</a:t>
            </a:r>
            <a:endParaRPr lang="en-US" altLang="ja-JP" sz="2800" dirty="0" smtClean="0">
              <a:solidFill>
                <a:srgbClr val="FFFF00"/>
              </a:solidFill>
              <a:latin typeface="TAsakai_Lig_Bold" pitchFamily="49" charset="-128"/>
              <a:ea typeface="TAsakai_Lig_Bold" pitchFamily="49" charset="-128"/>
            </a:endParaRPr>
          </a:p>
          <a:p>
            <a:r>
              <a:rPr lang="ja-JP" altLang="en-US" sz="2800" dirty="0" smtClean="0">
                <a:solidFill>
                  <a:srgbClr val="FFFF00"/>
                </a:solidFill>
                <a:latin typeface="TAsakai_Lig_Bold" pitchFamily="49" charset="-128"/>
                <a:ea typeface="TAsakai_Lig_Bold" pitchFamily="49" charset="-128"/>
              </a:rPr>
              <a:t>十三月十日</a:t>
            </a:r>
            <a:r>
              <a:rPr lang="ja-JP" altLang="en-US" sz="2800" dirty="0">
                <a:solidFill>
                  <a:srgbClr val="FFFF00"/>
                </a:solidFill>
                <a:latin typeface="TAsakai_Lig_Bold" pitchFamily="49" charset="-128"/>
                <a:ea typeface="TAsakai_Lig_Bold" pitchFamily="49" charset="-128"/>
              </a:rPr>
              <a:t>　は　やすみ　です。</a:t>
            </a:r>
          </a:p>
          <a:p>
            <a:r>
              <a:rPr lang="en-US" altLang="ja-JP" sz="2800" dirty="0">
                <a:solidFill>
                  <a:srgbClr val="FFFF00"/>
                </a:solidFill>
                <a:latin typeface="TAsakai_Lig_Bold" pitchFamily="49" charset="-128"/>
                <a:ea typeface="TAsakai_Lig_Bold" pitchFamily="49" charset="-128"/>
              </a:rPr>
              <a:t>Tokyo Tower Day</a:t>
            </a:r>
            <a:r>
              <a:rPr lang="ja-JP" altLang="en-US" sz="2800" dirty="0">
                <a:solidFill>
                  <a:srgbClr val="FFFF00"/>
                </a:solidFill>
                <a:latin typeface="TAsakai_Lig_Bold" pitchFamily="49" charset="-128"/>
                <a:ea typeface="TAsakai_Lig_Bold" pitchFamily="49" charset="-128"/>
              </a:rPr>
              <a:t>　です。</a:t>
            </a:r>
            <a:endParaRPr lang="en-AU" sz="2800" dirty="0">
              <a:solidFill>
                <a:srgbClr val="FFFF00"/>
              </a:solidFill>
              <a:latin typeface="TAsakai_Lig_Bold" pitchFamily="49" charset="-128"/>
              <a:ea typeface="TAsakai_Lig_Bold" pitchFamily="49" charset="-128"/>
            </a:endParaRPr>
          </a:p>
          <a:p>
            <a:endParaRPr lang="en-AU" sz="2800" dirty="0">
              <a:solidFill>
                <a:srgbClr val="FFFF00"/>
              </a:solidFill>
              <a:latin typeface="TAsakai_Lig_Bold" pitchFamily="49" charset="-128"/>
              <a:ea typeface="TAsakai_Lig_Bold" pitchFamily="49" charset="-128"/>
            </a:endParaRPr>
          </a:p>
        </p:txBody>
      </p:sp>
      <p:pic>
        <p:nvPicPr>
          <p:cNvPr id="5" name="Picture 4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47656" y1="14792" x2="47656" y2="14792"/>
                        <a14:foregroundMark x1="45781" y1="16875" x2="34219" y2="27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75" t="5409" r="22055" b="18101"/>
          <a:stretch/>
        </p:blipFill>
        <p:spPr bwMode="auto">
          <a:xfrm>
            <a:off x="7524328" y="188640"/>
            <a:ext cx="1208769" cy="122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55576" y="308952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7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134</TotalTime>
  <Words>144</Words>
  <Application>Microsoft Office PowerPoint</Application>
  <PresentationFormat>On-screen Show (4:3)</PresentationFormat>
  <Paragraphs>63</Paragraphs>
  <Slides>8</Slides>
  <Notes>0</Notes>
  <HiddenSlides>0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Executive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Family Computer</dc:creator>
  <cp:lastModifiedBy>Family Computer</cp:lastModifiedBy>
  <cp:revision>14</cp:revision>
  <dcterms:created xsi:type="dcterms:W3CDTF">2011-09-21T21:20:42Z</dcterms:created>
  <dcterms:modified xsi:type="dcterms:W3CDTF">2011-09-28T07:29:10Z</dcterms:modified>
</cp:coreProperties>
</file>